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C6E218F-E7A0-44BF-BB07-0F0FB5606696}">
  <a:tblStyle styleId="{6C6E218F-E7A0-44BF-BB07-0F0FB56066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3fc9ec55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3fc9ec55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3fc9ec55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3fc9ec55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4bca0fc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4bca0fc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4bca0fc6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4bca0fc6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4bca0fc6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4bca0fc6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24bca0fc6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24bca0fc6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3fc9ec55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23fc9ec55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4bca0fc6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4bca0fc6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23fc9ec55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23fc9ec55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3fc9ec55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3fc9ec55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3fc9ec55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3fc9ec55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3fc9ec55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3fc9ec55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3fc9ec55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3fc9ec55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8839199" cy="35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19099" cy="37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/>
        </p:nvSpPr>
        <p:spPr>
          <a:xfrm>
            <a:off x="76200" y="76200"/>
            <a:ext cx="8988900" cy="48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grid-area</a:t>
            </a:r>
            <a:endParaRPr b="1" sz="17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 area 속성을 사용하면 아이템들을 자유자재로 배치시킬 수 있다.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endParaRPr b="1" sz="15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&lt;section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"..."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"image image1"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"..."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"image image2"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"..."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"image image3"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"..."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"image image4"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"..."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"image image5"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"..."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"image image6"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"..."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3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"image image7"</a:t>
            </a: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&lt;/section&gt;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/>
        </p:nvSpPr>
        <p:spPr>
          <a:xfrm>
            <a:off x="152400" y="0"/>
            <a:ext cx="8868000" cy="4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 속성을 이용해서 아이템들이 column 과 row 에 맞춰 일정하게 배치 되도록 한다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80px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black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100%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100%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object-fit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cover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.container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grid-template-columns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repeat(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1fr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grid-auto-rows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150px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grid-gap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40px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300" y="609600"/>
            <a:ext cx="4290102" cy="3151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76200" y="0"/>
            <a:ext cx="4874700" cy="25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grid-template-areas 를 사용하여 섹션을 나눠준다.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.container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…</a:t>
            </a:r>
            <a:endParaRPr sz="120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grid-template-areas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 a a'</a:t>
            </a:r>
            <a:endParaRPr sz="12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 c c'</a:t>
            </a:r>
            <a:endParaRPr sz="12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 d g'</a:t>
            </a:r>
            <a:endParaRPr sz="12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 f g'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825" y="198900"/>
            <a:ext cx="3419624" cy="328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45350" y="2651350"/>
            <a:ext cx="48747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아이템 갯수에 맞게 레이블명을 지정해주고 아이템 배치를 해준후에 해당 이미지들에 레이블명을 지정해준다.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.image1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:a; 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.image2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:b; 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.image3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:c; 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.image4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:d; 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.image5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:e; 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.image6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:f; 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.image7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ko" sz="12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grid-area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:g; }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00" y="643300"/>
            <a:ext cx="4125725" cy="30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166325" y="127950"/>
            <a:ext cx="368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A61C00"/>
                </a:solidFill>
              </a:rPr>
              <a:t>HTML</a:t>
            </a:r>
            <a:endParaRPr b="1" sz="1600">
              <a:solidFill>
                <a:srgbClr val="A61C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0" y="0"/>
            <a:ext cx="8975700" cy="24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212529"/>
              </a:buClr>
              <a:buSzPts val="1700"/>
              <a:buFont typeface="Malgun Gothic"/>
              <a:buChar char="●"/>
            </a:pPr>
            <a:r>
              <a:rPr b="1" lang="ko" sz="17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grid-template-columns</a:t>
            </a:r>
            <a:endParaRPr b="1" sz="17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columns 는 grid 아이템들의 가로열 크기를 지정한다.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212529"/>
              </a:buClr>
              <a:buSzPts val="1700"/>
              <a:buFont typeface="Malgun Gothic"/>
              <a:buChar char="●"/>
            </a:pPr>
            <a:r>
              <a:rPr b="1" lang="ko" sz="17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grid-template-rows</a:t>
            </a:r>
            <a:endParaRPr b="1" sz="17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rows 는 grid 아이템들의 세로열 크기를 지정한다.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84150" y="3716175"/>
            <a:ext cx="862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repeat(반복횟수, 크기)를 설정해서 동일하게 아이템들의 크기와 갯수를 정해줄 수 있다.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50" y="2206100"/>
            <a:ext cx="693420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2400"/>
            <a:ext cx="323938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106300" y="224900"/>
            <a:ext cx="88542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화면을 기준으로 몇 %씩 크기를 배치할것인지 정할 수 있다. </a:t>
            </a:r>
            <a:endParaRPr sz="14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또는 비율로 결정해주는 fr(fraction) 속성을 사용한다.</a:t>
            </a:r>
            <a:endParaRPr sz="1500"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97" y="1013875"/>
            <a:ext cx="6241078" cy="919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35118"/>
            <a:ext cx="6084464" cy="93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100" y="3126300"/>
            <a:ext cx="4169798" cy="19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0" y="0"/>
            <a:ext cx="91041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grid-auto-rows</a:t>
            </a:r>
            <a:endParaRPr b="1" sz="17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grid-auto-rows 속성을 사용하면 세로 줄 갯수에 상관없이 지정한 크기대로 크기를 설정해줄 수 있다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50" y="1123100"/>
            <a:ext cx="7453294" cy="13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74350" y="2683275"/>
            <a:ext cx="8908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minmax 속성을 사용해서 최소 크기는 지정하되, 아이템 크기가 늘어나면 자동으로 크기를 늘려줄 수 있다.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5" y="3212700"/>
            <a:ext cx="8043575" cy="14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25" y="98325"/>
            <a:ext cx="471018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76200" y="76200"/>
            <a:ext cx="8987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grid-gap</a:t>
            </a:r>
            <a:endParaRPr b="1" sz="17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grid-row-gap 이나, grid-column-gap, grid-gap 속성을 사용하면 아이템들 사이사이에 gap 을 줄 수 있다.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6900"/>
            <a:ext cx="6140100" cy="14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3625"/>
            <a:ext cx="8839198" cy="68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/>
        </p:nvSpPr>
        <p:spPr>
          <a:xfrm>
            <a:off x="76200" y="76200"/>
            <a:ext cx="8971800" cy="12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grid-column, grid-row</a:t>
            </a:r>
            <a:endParaRPr b="1" sz="170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grid-column 이나 grid-row 를 사용하면 각각 아이템들이 독립적으로 어디까지 크기와 높이를 가질 건지 결정 할 수 있다.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00" y="1352400"/>
            <a:ext cx="5108000" cy="11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59400"/>
            <a:ext cx="4019885" cy="23317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8" name="Google Shape;108;p21"/>
          <p:cNvGraphicFramePr/>
          <p:nvPr/>
        </p:nvGraphicFramePr>
        <p:xfrm>
          <a:off x="4343400" y="268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{6C6E218F-E7A0-44BF-BB07-0F0FB5606696}</a:tableStyleId>
              </a:tblPr>
              <a:tblGrid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5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2번째 column 줄부터 4번째 줄까지, 1번째 row 줄부터 3번째 줄까지 차지를 한다.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